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6" r:id="rId3"/>
    <p:sldId id="258" r:id="rId5"/>
    <p:sldId id="259" r:id="rId6"/>
    <p:sldId id="278" r:id="rId7"/>
    <p:sldId id="291" r:id="rId8"/>
    <p:sldId id="292" r:id="rId9"/>
    <p:sldId id="261" r:id="rId10"/>
    <p:sldId id="284" r:id="rId11"/>
    <p:sldId id="326" r:id="rId12"/>
    <p:sldId id="323" r:id="rId13"/>
    <p:sldId id="274" r:id="rId14"/>
    <p:sldId id="327" r:id="rId15"/>
    <p:sldId id="328" r:id="rId16"/>
    <p:sldId id="260" r:id="rId17"/>
    <p:sldId id="329" r:id="rId18"/>
    <p:sldId id="330" r:id="rId19"/>
    <p:sldId id="324" r:id="rId20"/>
    <p:sldId id="270" r:id="rId21"/>
    <p:sldId id="341" r:id="rId22"/>
    <p:sldId id="342" r:id="rId23"/>
    <p:sldId id="368" r:id="rId24"/>
    <p:sldId id="29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