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9.jpeg"/><Relationship Id="rId4" Type="http://schemas.openxmlformats.org/officeDocument/2006/relationships/image" Target="../media/image6.png"/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22.jpeg"/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jpeg"/></Relationships>
</file>

<file path=ppt/tags/tag2.xml><?xml version="1.0" encoding="utf-8"?>
<p:tagLst xmlns:p="http://schemas.openxmlformats.org/presentationml/2006/main">
  <p:tag name="commondata" val="eyJoZGlkIjoiNTQ1Nzk0MjMyOWM3ODRkMmU2ZDM2MTRkMjQzYjUzYjQifQ=="/>
</p:tagLst>
</file>